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9.png" ContentType="image/png"/>
  <Override PartName="/ppt/media/image14.png" ContentType="image/png"/>
  <Override PartName="/ppt/media/image38.png" ContentType="image/png"/>
  <Override PartName="/ppt/media/image13.png" ContentType="image/png"/>
  <Override PartName="/ppt/media/image37.png" ContentType="image/png"/>
  <Override PartName="/ppt/media/image12.png" ContentType="image/png"/>
  <Override PartName="/ppt/media/image16.png" ContentType="image/png"/>
  <Override PartName="/ppt/media/image15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10.png" ContentType="image/png"/>
  <Override PartName="/ppt/media/image35.png" ContentType="image/png"/>
  <Override PartName="/ppt/media/image11.png" ContentType="image/png"/>
  <Override PartName="/ppt/media/image36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4415040"/>
            <a:ext cx="90712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0400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15232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04000" y="4415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571200" y="4415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638040" y="4415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5065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504000" y="300960"/>
            <a:ext cx="8207640" cy="345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0400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5065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32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4000" y="4415040"/>
            <a:ext cx="90712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4000" y="4415040"/>
            <a:ext cx="90712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0400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15232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504000" y="4415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571200" y="4415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638040" y="4415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5065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504000" y="300960"/>
            <a:ext cx="8207640" cy="345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50400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515232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504000" y="4415040"/>
            <a:ext cx="90712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504000" y="4415040"/>
            <a:ext cx="90712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50400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515232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504000" y="4415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 type="body"/>
          </p:nvPr>
        </p:nvSpPr>
        <p:spPr>
          <a:xfrm>
            <a:off x="3571200" y="4415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 type="body"/>
          </p:nvPr>
        </p:nvSpPr>
        <p:spPr>
          <a:xfrm>
            <a:off x="6638040" y="4415040"/>
            <a:ext cx="29206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300960"/>
            <a:ext cx="8207640" cy="345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0400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320" y="4415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4415040"/>
            <a:ext cx="9071280" cy="241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488160" y="2242440"/>
            <a:ext cx="9076320" cy="143244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/>
          <p:cNvPicPr/>
          <p:nvPr/>
        </p:nvPicPr>
        <p:blipFill>
          <a:blip r:embed="rId2"/>
          <a:stretch/>
        </p:blipFill>
        <p:spPr>
          <a:xfrm>
            <a:off x="488160" y="2242440"/>
            <a:ext cx="9076320" cy="143244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0" y="-11520"/>
            <a:ext cx="10079640" cy="120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8722800" y="74520"/>
            <a:ext cx="1036080" cy="102816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3"/>
          <a:stretch/>
        </p:blipFill>
        <p:spPr>
          <a:xfrm>
            <a:off x="135360" y="6951960"/>
            <a:ext cx="9830160" cy="307800"/>
          </a:xfrm>
          <a:prstGeom prst="rect">
            <a:avLst/>
          </a:prstGeom>
          <a:ln>
            <a:noFill/>
          </a:ln>
        </p:spPr>
      </p:pic>
      <p:sp>
        <p:nvSpPr>
          <p:cNvPr id="81" name="PlaceHolder 2"/>
          <p:cNvSpPr>
            <a:spLocks noGrp="1"/>
          </p:cNvSpPr>
          <p:nvPr>
            <p:ph type="title"/>
          </p:nvPr>
        </p:nvSpPr>
        <p:spPr>
          <a:xfrm>
            <a:off x="504000" y="300960"/>
            <a:ext cx="8207640" cy="7448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506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hyperlink" Target="https://www.youtube.com/watch?v=R5-hWJZT0d0&amp;feature=emb_logo" TargetMode="External"/><Relationship Id="rId5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504000" y="2147040"/>
            <a:ext cx="789912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TextShape 2"/>
          <p:cNvSpPr txBox="1"/>
          <p:nvPr/>
        </p:nvSpPr>
        <p:spPr>
          <a:xfrm>
            <a:off x="504000" y="300960"/>
            <a:ext cx="8207640" cy="3453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3200" spc="-1" strike="noStrike">
                <a:latin typeface="Arial"/>
              </a:rPr>
              <a:t>Longboard Downhill / Freeride</a:t>
            </a:r>
            <a:endParaRPr b="0" lang="en-US" sz="3200" spc="-1" strike="noStrike">
              <a:latin typeface="Arial"/>
            </a:endParaRPr>
          </a:p>
          <a:p>
            <a:pPr algn="ctr"/>
            <a:r>
              <a:rPr b="0" lang="en-US" sz="3200" spc="-1" strike="noStrike">
                <a:latin typeface="Arial"/>
              </a:rPr>
              <a:t>Techniques Anatomy</a:t>
            </a:r>
            <a:endParaRPr b="0" lang="en-US" sz="3200" spc="-1" strike="noStrike">
              <a:latin typeface="Arial"/>
            </a:endParaRPr>
          </a:p>
          <a:p>
            <a:pPr algn="ctr"/>
            <a:r>
              <a:rPr b="0" lang="en-US" sz="3200" spc="-1" strike="noStrike">
                <a:latin typeface="Arial"/>
              </a:rPr>
              <a:t>By</a:t>
            </a:r>
            <a:endParaRPr b="0" lang="en-US" sz="3200" spc="-1" strike="noStrike">
              <a:latin typeface="Arial"/>
            </a:endParaRPr>
          </a:p>
          <a:p>
            <a:pPr algn="ctr"/>
            <a:r>
              <a:rPr b="0" lang="en-US" sz="3200" spc="-1" strike="noStrike">
                <a:latin typeface="Arial"/>
              </a:rPr>
              <a:t>DrSnowbird</a:t>
            </a:r>
            <a:endParaRPr b="0" lang="en-US" sz="3200" spc="-1" strike="noStrike">
              <a:latin typeface="Arial"/>
            </a:endParaRPr>
          </a:p>
          <a:p>
            <a:pPr algn="ctr"/>
            <a:r>
              <a:rPr b="0" lang="en-US" sz="3200" spc="-1" strike="noStrike">
                <a:latin typeface="Arial"/>
              </a:rPr>
              <a:t>2020-11-04</a:t>
            </a: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2" name="" descr=""/>
          <p:cNvPicPr/>
          <p:nvPr/>
        </p:nvPicPr>
        <p:blipFill>
          <a:blip r:embed="rId1"/>
          <a:stretch/>
        </p:blipFill>
        <p:spPr>
          <a:xfrm>
            <a:off x="189000" y="457200"/>
            <a:ext cx="4656960" cy="4123440"/>
          </a:xfrm>
          <a:prstGeom prst="rect">
            <a:avLst/>
          </a:prstGeom>
          <a:ln>
            <a:noFill/>
          </a:ln>
        </p:spPr>
      </p:pic>
      <p:pic>
        <p:nvPicPr>
          <p:cNvPr id="173" name="" descr=""/>
          <p:cNvPicPr/>
          <p:nvPr/>
        </p:nvPicPr>
        <p:blipFill>
          <a:blip r:embed="rId2"/>
          <a:stretch/>
        </p:blipFill>
        <p:spPr>
          <a:xfrm>
            <a:off x="5303520" y="3383280"/>
            <a:ext cx="4644000" cy="3931560"/>
          </a:xfrm>
          <a:prstGeom prst="rect">
            <a:avLst/>
          </a:prstGeom>
          <a:ln>
            <a:noFill/>
          </a:ln>
        </p:spPr>
      </p:pic>
      <p:sp>
        <p:nvSpPr>
          <p:cNvPr id="174" name="CustomShape 3"/>
          <p:cNvSpPr/>
          <p:nvPr/>
        </p:nvSpPr>
        <p:spPr>
          <a:xfrm>
            <a:off x="5394960" y="2762640"/>
            <a:ext cx="32000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Josh Newman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7" name="" descr=""/>
          <p:cNvPicPr/>
          <p:nvPr/>
        </p:nvPicPr>
        <p:blipFill>
          <a:blip r:embed="rId1"/>
          <a:stretch/>
        </p:blipFill>
        <p:spPr>
          <a:xfrm>
            <a:off x="91440" y="21960"/>
            <a:ext cx="7051680" cy="4001040"/>
          </a:xfrm>
          <a:prstGeom prst="rect">
            <a:avLst/>
          </a:prstGeom>
          <a:ln>
            <a:noFill/>
          </a:ln>
        </p:spPr>
      </p:pic>
      <p:pic>
        <p:nvPicPr>
          <p:cNvPr id="178" name="" descr=""/>
          <p:cNvPicPr/>
          <p:nvPr/>
        </p:nvPicPr>
        <p:blipFill>
          <a:blip r:embed="rId2"/>
          <a:stretch/>
        </p:blipFill>
        <p:spPr>
          <a:xfrm>
            <a:off x="2902320" y="3200400"/>
            <a:ext cx="7177320" cy="4037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1" name="" descr=""/>
          <p:cNvPicPr/>
          <p:nvPr/>
        </p:nvPicPr>
        <p:blipFill>
          <a:blip r:embed="rId1"/>
          <a:stretch/>
        </p:blipFill>
        <p:spPr>
          <a:xfrm>
            <a:off x="171720" y="160200"/>
            <a:ext cx="7051680" cy="3405600"/>
          </a:xfrm>
          <a:prstGeom prst="rect">
            <a:avLst/>
          </a:prstGeom>
          <a:ln>
            <a:noFill/>
          </a:ln>
        </p:spPr>
      </p:pic>
      <p:pic>
        <p:nvPicPr>
          <p:cNvPr id="182" name="" descr=""/>
          <p:cNvPicPr/>
          <p:nvPr/>
        </p:nvPicPr>
        <p:blipFill>
          <a:blip r:embed="rId2"/>
          <a:stretch/>
        </p:blipFill>
        <p:spPr>
          <a:xfrm>
            <a:off x="2926080" y="3320280"/>
            <a:ext cx="7051680" cy="408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5" name="" descr=""/>
          <p:cNvPicPr/>
          <p:nvPr/>
        </p:nvPicPr>
        <p:blipFill>
          <a:blip r:embed="rId1"/>
          <a:stretch/>
        </p:blipFill>
        <p:spPr>
          <a:xfrm>
            <a:off x="3932280" y="3803400"/>
            <a:ext cx="5028480" cy="3602880"/>
          </a:xfrm>
          <a:prstGeom prst="rect">
            <a:avLst/>
          </a:prstGeom>
          <a:ln>
            <a:noFill/>
          </a:ln>
        </p:spPr>
      </p:pic>
      <p:pic>
        <p:nvPicPr>
          <p:cNvPr id="186" name="" descr=""/>
          <p:cNvPicPr/>
          <p:nvPr/>
        </p:nvPicPr>
        <p:blipFill>
          <a:blip r:embed="rId2"/>
          <a:stretch/>
        </p:blipFill>
        <p:spPr>
          <a:xfrm>
            <a:off x="3931920" y="91440"/>
            <a:ext cx="5028480" cy="3700440"/>
          </a:xfrm>
          <a:prstGeom prst="rect">
            <a:avLst/>
          </a:prstGeom>
          <a:ln>
            <a:noFill/>
          </a:ln>
        </p:spPr>
      </p:pic>
      <p:pic>
        <p:nvPicPr>
          <p:cNvPr id="187" name="" descr=""/>
          <p:cNvPicPr/>
          <p:nvPr/>
        </p:nvPicPr>
        <p:blipFill>
          <a:blip r:embed="rId3"/>
          <a:stretch/>
        </p:blipFill>
        <p:spPr>
          <a:xfrm>
            <a:off x="19440" y="82440"/>
            <a:ext cx="3637800" cy="46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0" name="" descr=""/>
          <p:cNvPicPr/>
          <p:nvPr/>
        </p:nvPicPr>
        <p:blipFill>
          <a:blip r:embed="rId1"/>
          <a:stretch/>
        </p:blipFill>
        <p:spPr>
          <a:xfrm>
            <a:off x="2011680" y="4242240"/>
            <a:ext cx="5303160" cy="3255480"/>
          </a:xfrm>
          <a:prstGeom prst="rect">
            <a:avLst/>
          </a:prstGeom>
          <a:ln>
            <a:noFill/>
          </a:ln>
        </p:spPr>
      </p:pic>
      <p:pic>
        <p:nvPicPr>
          <p:cNvPr id="191" name="" descr=""/>
          <p:cNvPicPr/>
          <p:nvPr/>
        </p:nvPicPr>
        <p:blipFill>
          <a:blip r:embed="rId2"/>
          <a:stretch/>
        </p:blipFill>
        <p:spPr>
          <a:xfrm>
            <a:off x="2205360" y="2265120"/>
            <a:ext cx="4975920" cy="2946960"/>
          </a:xfrm>
          <a:prstGeom prst="rect">
            <a:avLst/>
          </a:prstGeom>
          <a:ln>
            <a:noFill/>
          </a:ln>
        </p:spPr>
      </p:pic>
      <p:pic>
        <p:nvPicPr>
          <p:cNvPr id="192" name="" descr=""/>
          <p:cNvPicPr/>
          <p:nvPr/>
        </p:nvPicPr>
        <p:blipFill>
          <a:blip r:embed="rId3"/>
          <a:stretch/>
        </p:blipFill>
        <p:spPr>
          <a:xfrm>
            <a:off x="2721240" y="91440"/>
            <a:ext cx="4137120" cy="2942640"/>
          </a:xfrm>
          <a:prstGeom prst="rect">
            <a:avLst/>
          </a:prstGeom>
          <a:ln>
            <a:noFill/>
          </a:ln>
        </p:spPr>
      </p:pic>
      <p:sp>
        <p:nvSpPr>
          <p:cNvPr id="193" name="CustomShape 3"/>
          <p:cNvSpPr/>
          <p:nvPr/>
        </p:nvSpPr>
        <p:spPr>
          <a:xfrm>
            <a:off x="5947560" y="2499840"/>
            <a:ext cx="116100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Josh Neuman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6" name="" descr=""/>
          <p:cNvPicPr/>
          <p:nvPr/>
        </p:nvPicPr>
        <p:blipFill>
          <a:blip r:embed="rId1"/>
          <a:stretch/>
        </p:blipFill>
        <p:spPr>
          <a:xfrm>
            <a:off x="2286360" y="3476880"/>
            <a:ext cx="5394240" cy="4020840"/>
          </a:xfrm>
          <a:prstGeom prst="rect">
            <a:avLst/>
          </a:prstGeom>
          <a:ln>
            <a:noFill/>
          </a:ln>
        </p:spPr>
      </p:pic>
      <p:pic>
        <p:nvPicPr>
          <p:cNvPr id="197" name="" descr=""/>
          <p:cNvPicPr/>
          <p:nvPr/>
        </p:nvPicPr>
        <p:blipFill>
          <a:blip r:embed="rId2"/>
          <a:stretch/>
        </p:blipFill>
        <p:spPr>
          <a:xfrm>
            <a:off x="2286000" y="47160"/>
            <a:ext cx="5394240" cy="3290760"/>
          </a:xfrm>
          <a:prstGeom prst="rect">
            <a:avLst/>
          </a:prstGeom>
          <a:ln>
            <a:noFill/>
          </a:ln>
        </p:spPr>
      </p:pic>
      <p:pic>
        <p:nvPicPr>
          <p:cNvPr id="198" name="" descr=""/>
          <p:cNvPicPr/>
          <p:nvPr/>
        </p:nvPicPr>
        <p:blipFill>
          <a:blip r:embed="rId3"/>
          <a:stretch/>
        </p:blipFill>
        <p:spPr>
          <a:xfrm>
            <a:off x="3545280" y="3227760"/>
            <a:ext cx="2563920" cy="352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1" name="" descr=""/>
          <p:cNvPicPr/>
          <p:nvPr/>
        </p:nvPicPr>
        <p:blipFill>
          <a:blip r:embed="rId1"/>
          <a:stretch/>
        </p:blipFill>
        <p:spPr>
          <a:xfrm>
            <a:off x="36360" y="0"/>
            <a:ext cx="4626720" cy="4785120"/>
          </a:xfrm>
          <a:prstGeom prst="rect">
            <a:avLst/>
          </a:prstGeom>
          <a:ln>
            <a:noFill/>
          </a:ln>
        </p:spPr>
      </p:pic>
      <p:pic>
        <p:nvPicPr>
          <p:cNvPr id="202" name="" descr=""/>
          <p:cNvPicPr/>
          <p:nvPr/>
        </p:nvPicPr>
        <p:blipFill>
          <a:blip r:embed="rId2"/>
          <a:stretch/>
        </p:blipFill>
        <p:spPr>
          <a:xfrm>
            <a:off x="4297680" y="0"/>
            <a:ext cx="5640480" cy="3474360"/>
          </a:xfrm>
          <a:prstGeom prst="rect">
            <a:avLst/>
          </a:prstGeom>
          <a:ln>
            <a:noFill/>
          </a:ln>
        </p:spPr>
      </p:pic>
      <p:pic>
        <p:nvPicPr>
          <p:cNvPr id="203" name="" descr=""/>
          <p:cNvPicPr/>
          <p:nvPr/>
        </p:nvPicPr>
        <p:blipFill>
          <a:blip r:embed="rId3"/>
          <a:stretch/>
        </p:blipFill>
        <p:spPr>
          <a:xfrm>
            <a:off x="36360" y="4785480"/>
            <a:ext cx="3351960" cy="465840"/>
          </a:xfrm>
          <a:prstGeom prst="rect">
            <a:avLst/>
          </a:prstGeom>
          <a:ln>
            <a:noFill/>
          </a:ln>
        </p:spPr>
      </p:pic>
      <p:pic>
        <p:nvPicPr>
          <p:cNvPr id="204" name="" descr=""/>
          <p:cNvPicPr/>
          <p:nvPr/>
        </p:nvPicPr>
        <p:blipFill>
          <a:blip r:embed="rId4"/>
          <a:stretch/>
        </p:blipFill>
        <p:spPr>
          <a:xfrm>
            <a:off x="4297680" y="3028680"/>
            <a:ext cx="5486040" cy="4560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" descr=""/>
          <p:cNvPicPr/>
          <p:nvPr/>
        </p:nvPicPr>
        <p:blipFill>
          <a:blip r:embed="rId1"/>
          <a:stretch/>
        </p:blipFill>
        <p:spPr>
          <a:xfrm>
            <a:off x="2427840" y="3001680"/>
            <a:ext cx="7584120" cy="4557960"/>
          </a:xfrm>
          <a:prstGeom prst="rect">
            <a:avLst/>
          </a:prstGeom>
          <a:ln>
            <a:noFill/>
          </a:ln>
        </p:spPr>
      </p:pic>
      <p:pic>
        <p:nvPicPr>
          <p:cNvPr id="208" name="" descr=""/>
          <p:cNvPicPr/>
          <p:nvPr/>
        </p:nvPicPr>
        <p:blipFill>
          <a:blip r:embed="rId2"/>
          <a:stretch/>
        </p:blipFill>
        <p:spPr>
          <a:xfrm>
            <a:off x="4023360" y="91440"/>
            <a:ext cx="5988600" cy="3563280"/>
          </a:xfrm>
          <a:prstGeom prst="rect">
            <a:avLst/>
          </a:prstGeom>
          <a:ln>
            <a:noFill/>
          </a:ln>
        </p:spPr>
      </p:pic>
      <p:pic>
        <p:nvPicPr>
          <p:cNvPr id="209" name="" descr=""/>
          <p:cNvPicPr/>
          <p:nvPr/>
        </p:nvPicPr>
        <p:blipFill>
          <a:blip r:embed="rId3"/>
          <a:stretch/>
        </p:blipFill>
        <p:spPr>
          <a:xfrm>
            <a:off x="359640" y="9595440"/>
            <a:ext cx="7051680" cy="378360"/>
          </a:xfrm>
          <a:prstGeom prst="rect">
            <a:avLst/>
          </a:prstGeom>
          <a:ln>
            <a:noFill/>
          </a:ln>
        </p:spPr>
      </p:pic>
      <p:pic>
        <p:nvPicPr>
          <p:cNvPr id="210" name="" descr=""/>
          <p:cNvPicPr/>
          <p:nvPr/>
        </p:nvPicPr>
        <p:blipFill>
          <a:blip r:embed="rId4"/>
          <a:stretch/>
        </p:blipFill>
        <p:spPr>
          <a:xfrm>
            <a:off x="32760" y="2103120"/>
            <a:ext cx="5544720" cy="375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3" name="" descr=""/>
          <p:cNvPicPr/>
          <p:nvPr/>
        </p:nvPicPr>
        <p:blipFill>
          <a:blip r:embed="rId1"/>
          <a:stretch/>
        </p:blipFill>
        <p:spPr>
          <a:xfrm>
            <a:off x="3566160" y="4281840"/>
            <a:ext cx="6400440" cy="3215880"/>
          </a:xfrm>
          <a:prstGeom prst="rect">
            <a:avLst/>
          </a:prstGeom>
          <a:ln>
            <a:noFill/>
          </a:ln>
        </p:spPr>
      </p:pic>
      <p:pic>
        <p:nvPicPr>
          <p:cNvPr id="214" name="" descr=""/>
          <p:cNvPicPr/>
          <p:nvPr/>
        </p:nvPicPr>
        <p:blipFill>
          <a:blip r:embed="rId2"/>
          <a:stretch/>
        </p:blipFill>
        <p:spPr>
          <a:xfrm>
            <a:off x="28800" y="2203200"/>
            <a:ext cx="5914440" cy="3707280"/>
          </a:xfrm>
          <a:prstGeom prst="rect">
            <a:avLst/>
          </a:prstGeom>
          <a:ln>
            <a:noFill/>
          </a:ln>
        </p:spPr>
      </p:pic>
      <p:pic>
        <p:nvPicPr>
          <p:cNvPr id="215" name="" descr=""/>
          <p:cNvPicPr/>
          <p:nvPr/>
        </p:nvPicPr>
        <p:blipFill>
          <a:blip r:embed="rId3"/>
          <a:stretch/>
        </p:blipFill>
        <p:spPr>
          <a:xfrm>
            <a:off x="28800" y="7920"/>
            <a:ext cx="5182920" cy="3114720"/>
          </a:xfrm>
          <a:prstGeom prst="rect">
            <a:avLst/>
          </a:prstGeom>
          <a:ln>
            <a:noFill/>
          </a:ln>
        </p:spPr>
      </p:pic>
      <p:sp>
        <p:nvSpPr>
          <p:cNvPr id="216" name="CustomShape 3"/>
          <p:cNvSpPr/>
          <p:nvPr/>
        </p:nvSpPr>
        <p:spPr>
          <a:xfrm>
            <a:off x="6035040" y="2468880"/>
            <a:ext cx="3840120" cy="127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Jasper Ohlson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0000ff"/>
                </a:solidFill>
                <a:uFillTx/>
                <a:latin typeface="Arial"/>
                <a:hlinkClick r:id="rId4"/>
              </a:rPr>
              <a:t>https://www.youtube.com/watch?v=R5-hWJZT0d0&amp;feature=emb_logo</a:t>
            </a:r>
            <a:r>
              <a:rPr b="0" lang="en-US" sz="1800" spc="-1" strike="noStrike">
                <a:solidFill>
                  <a:srgbClr val="0000ff"/>
                </a:solidFill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2432880" y="91440"/>
            <a:ext cx="5064840" cy="7171920"/>
          </a:xfrm>
          <a:prstGeom prst="rect">
            <a:avLst/>
          </a:prstGeom>
          <a:solidFill>
            <a:srgbClr val="fafad2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CustomShape 2"/>
          <p:cNvSpPr/>
          <p:nvPr/>
        </p:nvSpPr>
        <p:spPr>
          <a:xfrm>
            <a:off x="3394440" y="1940040"/>
            <a:ext cx="2994120" cy="7390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3"/>
          <p:cNvSpPr/>
          <p:nvPr/>
        </p:nvSpPr>
        <p:spPr>
          <a:xfrm rot="19110000">
            <a:off x="2526840" y="3246120"/>
            <a:ext cx="2994120" cy="739080"/>
          </a:xfrm>
          <a:prstGeom prst="rect">
            <a:avLst/>
          </a:prstGeom>
          <a:solidFill>
            <a:srgbClr val="00fff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Line 4"/>
          <p:cNvSpPr/>
          <p:nvPr/>
        </p:nvSpPr>
        <p:spPr>
          <a:xfrm flipV="1">
            <a:off x="4023000" y="1126440"/>
            <a:ext cx="2181240" cy="2144520"/>
          </a:xfrm>
          <a:prstGeom prst="line">
            <a:avLst/>
          </a:prstGeom>
          <a:ln w="76320">
            <a:solidFill>
              <a:srgbClr val="ff69b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5"/>
          <p:cNvSpPr/>
          <p:nvPr/>
        </p:nvSpPr>
        <p:spPr>
          <a:xfrm rot="337800">
            <a:off x="5869800" y="1923840"/>
            <a:ext cx="295560" cy="812880"/>
          </a:xfrm>
          <a:prstGeom prst="ellipse">
            <a:avLst/>
          </a:prstGeom>
          <a:solidFill>
            <a:srgbClr val="ffff00"/>
          </a:solidFill>
          <a:ln>
            <a:solidFill>
              <a:srgbClr val="00ff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Front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foot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6" name="CustomShape 6"/>
          <p:cNvSpPr/>
          <p:nvPr/>
        </p:nvSpPr>
        <p:spPr>
          <a:xfrm rot="20574600">
            <a:off x="3902400" y="1987920"/>
            <a:ext cx="295200" cy="812160"/>
          </a:xfrm>
          <a:prstGeom prst="ellipse">
            <a:avLst/>
          </a:prstGeom>
          <a:solidFill>
            <a:srgbClr val="ffff00"/>
          </a:solidFill>
          <a:ln>
            <a:solidFill>
              <a:srgbClr val="00ff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Rear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foot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7" name="CustomShape 7"/>
          <p:cNvSpPr/>
          <p:nvPr/>
        </p:nvSpPr>
        <p:spPr>
          <a:xfrm>
            <a:off x="5464800" y="535320"/>
            <a:ext cx="199620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4.) Your body momentum direction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8" name="Line 8"/>
          <p:cNvSpPr/>
          <p:nvPr/>
        </p:nvSpPr>
        <p:spPr>
          <a:xfrm flipH="1">
            <a:off x="3505320" y="3640680"/>
            <a:ext cx="332640" cy="81324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Line 9"/>
          <p:cNvSpPr/>
          <p:nvPr/>
        </p:nvSpPr>
        <p:spPr>
          <a:xfrm flipH="1">
            <a:off x="3468240" y="4491000"/>
            <a:ext cx="37080" cy="1035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Line 10"/>
          <p:cNvSpPr/>
          <p:nvPr/>
        </p:nvSpPr>
        <p:spPr>
          <a:xfrm flipH="1" flipV="1">
            <a:off x="3431160" y="5452200"/>
            <a:ext cx="665640" cy="961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11"/>
          <p:cNvSpPr/>
          <p:nvPr/>
        </p:nvSpPr>
        <p:spPr>
          <a:xfrm flipH="1" flipV="1">
            <a:off x="4432320" y="6560640"/>
            <a:ext cx="1032480" cy="374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12"/>
          <p:cNvSpPr/>
          <p:nvPr/>
        </p:nvSpPr>
        <p:spPr>
          <a:xfrm>
            <a:off x="5464800" y="6635160"/>
            <a:ext cx="162648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1.) Pre-slide turning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3" name="CustomShape 13"/>
          <p:cNvSpPr/>
          <p:nvPr/>
        </p:nvSpPr>
        <p:spPr>
          <a:xfrm>
            <a:off x="4023000" y="3492720"/>
            <a:ext cx="1521360" cy="246960"/>
          </a:xfrm>
          <a:prstGeom prst="curvedConnector3">
            <a:avLst>
              <a:gd name="adj1" fmla="val 50000"/>
            </a:avLst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14"/>
          <p:cNvSpPr/>
          <p:nvPr/>
        </p:nvSpPr>
        <p:spPr>
          <a:xfrm flipV="1">
            <a:off x="3502440" y="1730880"/>
            <a:ext cx="13320" cy="1506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15"/>
          <p:cNvSpPr/>
          <p:nvPr/>
        </p:nvSpPr>
        <p:spPr>
          <a:xfrm rot="20655600">
            <a:off x="3251880" y="4175280"/>
            <a:ext cx="230400" cy="748440"/>
          </a:xfrm>
          <a:prstGeom prst="ellipse">
            <a:avLst/>
          </a:prstGeom>
          <a:solidFill>
            <a:srgbClr val="ffff00"/>
          </a:solidFill>
          <a:ln>
            <a:solidFill>
              <a:srgbClr val="00ff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Rear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foot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6" name="CustomShape 16"/>
          <p:cNvSpPr/>
          <p:nvPr/>
        </p:nvSpPr>
        <p:spPr>
          <a:xfrm flipH="1" flipV="1">
            <a:off x="3070800" y="3698280"/>
            <a:ext cx="1084320" cy="1220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Line 17"/>
          <p:cNvSpPr/>
          <p:nvPr/>
        </p:nvSpPr>
        <p:spPr>
          <a:xfrm flipV="1">
            <a:off x="3246480" y="2235600"/>
            <a:ext cx="3881880" cy="3956040"/>
          </a:xfrm>
          <a:prstGeom prst="line">
            <a:avLst/>
          </a:prstGeom>
          <a:ln w="76320">
            <a:solidFill>
              <a:srgbClr val="ff69b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18"/>
          <p:cNvSpPr/>
          <p:nvPr/>
        </p:nvSpPr>
        <p:spPr>
          <a:xfrm rot="19478400">
            <a:off x="4786200" y="2540880"/>
            <a:ext cx="293040" cy="817200"/>
          </a:xfrm>
          <a:prstGeom prst="ellipse">
            <a:avLst/>
          </a:prstGeom>
          <a:solidFill>
            <a:srgbClr val="ffff00"/>
          </a:solidFill>
          <a:ln>
            <a:solidFill>
              <a:srgbClr val="00ff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Front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foot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CustomShape 19"/>
          <p:cNvSpPr/>
          <p:nvPr/>
        </p:nvSpPr>
        <p:spPr>
          <a:xfrm>
            <a:off x="5205960" y="3899160"/>
            <a:ext cx="162612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3.) Your board automatically start sliding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CustomShape 20"/>
          <p:cNvSpPr/>
          <p:nvPr/>
        </p:nvSpPr>
        <p:spPr>
          <a:xfrm>
            <a:off x="4207680" y="4934520"/>
            <a:ext cx="1626120" cy="188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2.) Rear leg straight  - to create pushing your rear end to create 45 degree angle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1" name="CustomShape 21"/>
          <p:cNvSpPr/>
          <p:nvPr/>
        </p:nvSpPr>
        <p:spPr>
          <a:xfrm>
            <a:off x="2544120" y="6185160"/>
            <a:ext cx="189036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69b4"/>
                </a:solidFill>
                <a:latin typeface="Arial"/>
              </a:rPr>
              <a:t>Your movement</a:t>
            </a:r>
            <a:br/>
            <a:r>
              <a:rPr b="1" lang="en-US" sz="1800" spc="-1" strike="noStrike">
                <a:solidFill>
                  <a:srgbClr val="ff69b4"/>
                </a:solidFill>
                <a:latin typeface="Arial"/>
              </a:rPr>
              <a:t>direction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1371600" y="969120"/>
            <a:ext cx="7051680" cy="6162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7" name="" descr=""/>
          <p:cNvPicPr/>
          <p:nvPr/>
        </p:nvPicPr>
        <p:blipFill>
          <a:blip r:embed="rId1"/>
          <a:stretch/>
        </p:blipFill>
        <p:spPr>
          <a:xfrm>
            <a:off x="182880" y="91440"/>
            <a:ext cx="5220360" cy="4023000"/>
          </a:xfrm>
          <a:prstGeom prst="rect">
            <a:avLst/>
          </a:prstGeom>
          <a:ln>
            <a:noFill/>
          </a:ln>
        </p:spPr>
      </p:pic>
      <p:pic>
        <p:nvPicPr>
          <p:cNvPr id="148" name="" descr=""/>
          <p:cNvPicPr/>
          <p:nvPr/>
        </p:nvPicPr>
        <p:blipFill>
          <a:blip r:embed="rId2"/>
          <a:stretch/>
        </p:blipFill>
        <p:spPr>
          <a:xfrm>
            <a:off x="4480560" y="3097080"/>
            <a:ext cx="5486040" cy="4452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1" name="" descr=""/>
          <p:cNvPicPr/>
          <p:nvPr/>
        </p:nvPicPr>
        <p:blipFill>
          <a:blip r:embed="rId1"/>
          <a:stretch/>
        </p:blipFill>
        <p:spPr>
          <a:xfrm>
            <a:off x="4023360" y="3011400"/>
            <a:ext cx="5943240" cy="4472280"/>
          </a:xfrm>
          <a:prstGeom prst="rect">
            <a:avLst/>
          </a:prstGeom>
          <a:ln>
            <a:noFill/>
          </a:ln>
        </p:spPr>
      </p:pic>
      <p:pic>
        <p:nvPicPr>
          <p:cNvPr id="152" name="" descr=""/>
          <p:cNvPicPr/>
          <p:nvPr/>
        </p:nvPicPr>
        <p:blipFill>
          <a:blip r:embed="rId2"/>
          <a:stretch/>
        </p:blipFill>
        <p:spPr>
          <a:xfrm>
            <a:off x="91440" y="0"/>
            <a:ext cx="4347000" cy="496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3578400" y="3474720"/>
            <a:ext cx="6489720" cy="4080240"/>
          </a:xfrm>
          <a:prstGeom prst="rect">
            <a:avLst/>
          </a:prstGeom>
          <a:ln>
            <a:noFill/>
          </a:ln>
        </p:spPr>
      </p:pic>
      <p:pic>
        <p:nvPicPr>
          <p:cNvPr id="156" name="" descr=""/>
          <p:cNvPicPr/>
          <p:nvPr/>
        </p:nvPicPr>
        <p:blipFill>
          <a:blip r:embed="rId2"/>
          <a:stretch/>
        </p:blipFill>
        <p:spPr>
          <a:xfrm>
            <a:off x="177120" y="133560"/>
            <a:ext cx="5491800" cy="345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91440" y="91440"/>
            <a:ext cx="6217560" cy="3679200"/>
          </a:xfrm>
          <a:prstGeom prst="rect">
            <a:avLst/>
          </a:prstGeom>
          <a:ln>
            <a:noFill/>
          </a:ln>
        </p:spPr>
      </p:pic>
      <p:pic>
        <p:nvPicPr>
          <p:cNvPr id="160" name="" descr=""/>
          <p:cNvPicPr/>
          <p:nvPr/>
        </p:nvPicPr>
        <p:blipFill>
          <a:blip r:embed="rId2"/>
          <a:stretch/>
        </p:blipFill>
        <p:spPr>
          <a:xfrm>
            <a:off x="3474720" y="3813840"/>
            <a:ext cx="6504120" cy="3745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3" name="" descr=""/>
          <p:cNvPicPr/>
          <p:nvPr/>
        </p:nvPicPr>
        <p:blipFill>
          <a:blip r:embed="rId1"/>
          <a:stretch/>
        </p:blipFill>
        <p:spPr>
          <a:xfrm>
            <a:off x="177480" y="208440"/>
            <a:ext cx="4211280" cy="3877200"/>
          </a:xfrm>
          <a:prstGeom prst="rect">
            <a:avLst/>
          </a:prstGeom>
          <a:ln>
            <a:noFill/>
          </a:ln>
        </p:spPr>
      </p:pic>
      <p:pic>
        <p:nvPicPr>
          <p:cNvPr id="164" name="" descr=""/>
          <p:cNvPicPr/>
          <p:nvPr/>
        </p:nvPicPr>
        <p:blipFill>
          <a:blip r:embed="rId2"/>
          <a:stretch/>
        </p:blipFill>
        <p:spPr>
          <a:xfrm>
            <a:off x="5510160" y="155160"/>
            <a:ext cx="4456440" cy="5788080"/>
          </a:xfrm>
          <a:prstGeom prst="rect">
            <a:avLst/>
          </a:prstGeom>
          <a:ln>
            <a:noFill/>
          </a:ln>
        </p:spPr>
      </p:pic>
      <p:pic>
        <p:nvPicPr>
          <p:cNvPr id="165" name="" descr=""/>
          <p:cNvPicPr/>
          <p:nvPr/>
        </p:nvPicPr>
        <p:blipFill>
          <a:blip r:embed="rId3"/>
          <a:stretch/>
        </p:blipFill>
        <p:spPr>
          <a:xfrm>
            <a:off x="1669680" y="3952080"/>
            <a:ext cx="3840120" cy="3637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504000" y="300960"/>
            <a:ext cx="8207640" cy="7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CustomShape 2"/>
          <p:cNvSpPr/>
          <p:nvPr/>
        </p:nvSpPr>
        <p:spPr>
          <a:xfrm>
            <a:off x="504000" y="1769040"/>
            <a:ext cx="9071280" cy="50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8" name="" descr=""/>
          <p:cNvPicPr/>
          <p:nvPr/>
        </p:nvPicPr>
        <p:blipFill>
          <a:blip r:embed="rId1"/>
          <a:stretch/>
        </p:blipFill>
        <p:spPr>
          <a:xfrm>
            <a:off x="39240" y="91440"/>
            <a:ext cx="4898160" cy="4401360"/>
          </a:xfrm>
          <a:prstGeom prst="rect">
            <a:avLst/>
          </a:prstGeom>
          <a:ln>
            <a:noFill/>
          </a:ln>
        </p:spPr>
      </p:pic>
      <p:pic>
        <p:nvPicPr>
          <p:cNvPr id="169" name="" descr=""/>
          <p:cNvPicPr/>
          <p:nvPr/>
        </p:nvPicPr>
        <p:blipFill>
          <a:blip r:embed="rId2"/>
          <a:stretch/>
        </p:blipFill>
        <p:spPr>
          <a:xfrm>
            <a:off x="4937760" y="2781000"/>
            <a:ext cx="5118480" cy="4778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2020-11-03T23:00:56Z</dcterms:created>
  <dc:creator/>
  <dc:description/>
  <dc:language>en-US</dc:language>
  <cp:lastModifiedBy/>
  <dcterms:modified xsi:type="dcterms:W3CDTF">2020-11-04T16:56:58Z</dcterms:modified>
  <cp:revision>10</cp:revision>
  <dc:subject/>
  <dc:title>Pencil</dc:title>
</cp:coreProperties>
</file>